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57" r:id="rId5"/>
    <p:sldId id="258" r:id="rId6"/>
    <p:sldId id="274" r:id="rId7"/>
    <p:sldId id="259" r:id="rId8"/>
    <p:sldId id="261" r:id="rId9"/>
    <p:sldId id="262" r:id="rId10"/>
    <p:sldId id="263" r:id="rId11"/>
    <p:sldId id="275" r:id="rId12"/>
    <p:sldId id="264" r:id="rId13"/>
    <p:sldId id="265" r:id="rId14"/>
    <p:sldId id="267" r:id="rId15"/>
    <p:sldId id="278" r:id="rId16"/>
    <p:sldId id="268" r:id="rId17"/>
    <p:sldId id="269" r:id="rId18"/>
    <p:sldId id="271" r:id="rId19"/>
    <p:sldId id="27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9FC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5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19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04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3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106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207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08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71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99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65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83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9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2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7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9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47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3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A4EC-1A4C-41B2-85FD-379019617B50}" type="datetimeFigureOut">
              <a:rPr lang="pl-PL" smtClean="0"/>
              <a:t>2014-10-01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3F7DA4-FF0B-4E52-BB88-6772A0C05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1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BitStore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Sklep internetowy z dużymi możliwościami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70701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BrightTech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Sp. z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o.o.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ul. Al. Jerozolimskie 200/521 02-222 Warszawa</a:t>
            </a:r>
          </a:p>
        </p:txBody>
      </p:sp>
    </p:spTree>
    <p:extLst>
      <p:ext uri="{BB962C8B-B14F-4D97-AF65-F5344CB8AC3E}">
        <p14:creationId xmlns:p14="http://schemas.microsoft.com/office/powerpoint/2010/main" val="40140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 – Zamówienie: </a:t>
            </a:r>
            <a:r>
              <a:rPr lang="pl-PL" dirty="0"/>
              <a:t>Krok </a:t>
            </a:r>
            <a:r>
              <a:rPr lang="pl-PL" dirty="0" smtClean="0"/>
              <a:t>2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34" y="2302830"/>
            <a:ext cx="5890770" cy="3596952"/>
          </a:xfrm>
        </p:spPr>
      </p:pic>
    </p:spTree>
    <p:extLst>
      <p:ext uri="{BB962C8B-B14F-4D97-AF65-F5344CB8AC3E}">
        <p14:creationId xmlns:p14="http://schemas.microsoft.com/office/powerpoint/2010/main" val="7387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 – Zamówienie: </a:t>
            </a:r>
            <a:r>
              <a:rPr lang="pl-PL" dirty="0"/>
              <a:t>Krok </a:t>
            </a:r>
            <a:r>
              <a:rPr lang="pl-PL" dirty="0" smtClean="0"/>
              <a:t>3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56" y="2160588"/>
            <a:ext cx="5089526" cy="3881437"/>
          </a:xfrm>
        </p:spPr>
      </p:pic>
    </p:spTree>
    <p:extLst>
      <p:ext uri="{BB962C8B-B14F-4D97-AF65-F5344CB8AC3E}">
        <p14:creationId xmlns:p14="http://schemas.microsoft.com/office/powerpoint/2010/main" val="3371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 – Zamówienie: </a:t>
            </a:r>
            <a:r>
              <a:rPr lang="pl-PL" dirty="0"/>
              <a:t>Krok </a:t>
            </a:r>
            <a:r>
              <a:rPr lang="pl-PL" dirty="0" smtClean="0"/>
              <a:t>4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89" y="2160588"/>
            <a:ext cx="5325059" cy="3881437"/>
          </a:xfrm>
        </p:spPr>
      </p:pic>
    </p:spTree>
    <p:extLst>
      <p:ext uri="{BB962C8B-B14F-4D97-AF65-F5344CB8AC3E}">
        <p14:creationId xmlns:p14="http://schemas.microsoft.com/office/powerpoint/2010/main" val="14060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/>
          <a:lstStyle/>
          <a:p>
            <a:r>
              <a:rPr lang="pl-PL" dirty="0" smtClean="0"/>
              <a:t>Sklep – </a:t>
            </a:r>
            <a:r>
              <a:rPr lang="pl-PL" dirty="0"/>
              <a:t>Zamówienie: Krok </a:t>
            </a:r>
            <a:r>
              <a:rPr lang="pl-PL" dirty="0" smtClean="0"/>
              <a:t>5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8" y="1773816"/>
            <a:ext cx="3153772" cy="44120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80" y="1773816"/>
            <a:ext cx="5936494" cy="3642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302327"/>
            <a:ext cx="297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Podsumowanie zamówienia</a:t>
            </a:r>
            <a:endParaRPr lang="pl-PL" dirty="0"/>
          </a:p>
        </p:txBody>
      </p:sp>
      <p:sp>
        <p:nvSpPr>
          <p:cNvPr id="9" name="TextBox 8"/>
          <p:cNvSpPr txBox="1"/>
          <p:nvPr/>
        </p:nvSpPr>
        <p:spPr>
          <a:xfrm>
            <a:off x="3922080" y="1302327"/>
            <a:ext cx="447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Podgląd zamówienia w menu Moje Konto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52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698"/>
          </a:xfrm>
        </p:spPr>
        <p:txBody>
          <a:bodyPr/>
          <a:lstStyle/>
          <a:p>
            <a:r>
              <a:rPr lang="pl-PL" dirty="0" err="1" smtClean="0"/>
              <a:t>BitStore</a:t>
            </a:r>
            <a:r>
              <a:rPr lang="pl-PL" dirty="0" smtClean="0"/>
              <a:t> – personalizacja wyglądu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7633"/>
            <a:ext cx="8596668" cy="3880773"/>
          </a:xfrm>
        </p:spPr>
        <p:txBody>
          <a:bodyPr/>
          <a:lstStyle/>
          <a:p>
            <a:r>
              <a:rPr lang="pl-PL" dirty="0" smtClean="0"/>
              <a:t>Własna szata graficzna</a:t>
            </a:r>
          </a:p>
          <a:p>
            <a:r>
              <a:rPr lang="pl-PL" dirty="0" smtClean="0"/>
              <a:t>Własne logo</a:t>
            </a:r>
          </a:p>
          <a:p>
            <a:r>
              <a:rPr lang="pl-PL" dirty="0" smtClean="0"/>
              <a:t>Własna ikonka </a:t>
            </a:r>
            <a:r>
              <a:rPr lang="pl-PL" dirty="0" err="1" smtClean="0"/>
              <a:t>favicon</a:t>
            </a:r>
            <a:endParaRPr lang="pl-PL" dirty="0" smtClean="0"/>
          </a:p>
          <a:p>
            <a:r>
              <a:rPr lang="pl-PL" dirty="0" smtClean="0"/>
              <a:t>Edycja banerów górnych i bocznych</a:t>
            </a:r>
          </a:p>
          <a:p>
            <a:r>
              <a:rPr lang="pl-PL" dirty="0" smtClean="0"/>
              <a:t>Edycja stopki</a:t>
            </a:r>
          </a:p>
          <a:p>
            <a:r>
              <a:rPr lang="pl-PL" dirty="0" smtClean="0"/>
              <a:t>Własne style CSS</a:t>
            </a:r>
          </a:p>
          <a:p>
            <a:r>
              <a:rPr lang="pl-PL" dirty="0" smtClean="0"/>
              <a:t>Wyróżnianie produktów</a:t>
            </a:r>
          </a:p>
          <a:p>
            <a:r>
              <a:rPr lang="pl-PL" dirty="0" smtClean="0"/>
              <a:t>Własna domena</a:t>
            </a:r>
            <a:endParaRPr lang="pl-PL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467815" y="1852565"/>
            <a:ext cx="6724185" cy="2230244"/>
          </a:xfrm>
          <a:prstGeom prst="wedgeRoundRectCallout">
            <a:avLst>
              <a:gd name="adj1" fmla="val -78806"/>
              <a:gd name="adj2" fmla="val -144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100" y="2464420"/>
            <a:ext cx="6326785" cy="10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81" y="1930400"/>
            <a:ext cx="8596668" cy="21326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dirty="0" err="1" smtClean="0">
                <a:solidFill>
                  <a:srgbClr val="90C226"/>
                </a:solidFill>
              </a:rPr>
              <a:t>BitStore</a:t>
            </a:r>
            <a:r>
              <a:rPr lang="pl-PL" sz="4000" dirty="0" smtClean="0">
                <a:solidFill>
                  <a:srgbClr val="90C226"/>
                </a:solidFill>
              </a:rPr>
              <a:t> oferuje także stworzenie całkowicie indywidualnego wyglądu sklepu</a:t>
            </a:r>
            <a:endParaRPr lang="pl-PL" sz="40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Integracje z innymi systemami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48484" cy="1218231"/>
          </a:xfrm>
        </p:spPr>
        <p:txBody>
          <a:bodyPr>
            <a:normAutofit/>
          </a:bodyPr>
          <a:lstStyle/>
          <a:p>
            <a:r>
              <a:rPr lang="pl-PL" dirty="0" smtClean="0"/>
              <a:t>Systemy ratalne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/>
              <a:t>Sygma</a:t>
            </a:r>
            <a:r>
              <a:rPr lang="fr-FR" sz="1600" dirty="0"/>
              <a:t> Banque Société </a:t>
            </a:r>
            <a:r>
              <a:rPr lang="fr-FR" sz="1600" dirty="0" smtClean="0"/>
              <a:t>Anonyme</a:t>
            </a:r>
            <a:endParaRPr lang="pl-PL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Santander Consumer Bank S.A.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6366" y="1930400"/>
            <a:ext cx="3151252" cy="2054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 smtClean="0"/>
              <a:t>Porównywarki</a:t>
            </a:r>
            <a:r>
              <a:rPr lang="pl-PL" dirty="0" smtClean="0"/>
              <a:t> cenowe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Skąpiec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err="1" smtClean="0"/>
              <a:t>Ceneo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Okazje.info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Nokaut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6366" y="4278486"/>
            <a:ext cx="3848484" cy="2054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err="1" smtClean="0"/>
              <a:t>IFirma</a:t>
            </a:r>
            <a:r>
              <a:rPr lang="pl-PL" sz="1600" dirty="0" smtClean="0"/>
              <a:t> – księgowość elektroniczna	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err="1" smtClean="0"/>
              <a:t>Opineo</a:t>
            </a:r>
            <a:r>
              <a:rPr lang="pl-PL" sz="1600" dirty="0" smtClean="0"/>
              <a:t> – serwis opinii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err="1" smtClean="0"/>
              <a:t>Spotlo</a:t>
            </a:r>
            <a:r>
              <a:rPr lang="pl-PL" sz="1600" dirty="0" smtClean="0"/>
              <a:t> – </a:t>
            </a:r>
            <a:r>
              <a:rPr lang="pl-PL" sz="1600" dirty="0" err="1" smtClean="0"/>
              <a:t>helpdesk</a:t>
            </a:r>
            <a:r>
              <a:rPr lang="pl-PL" sz="1600" dirty="0" smtClean="0"/>
              <a:t> online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23" y="2569678"/>
            <a:ext cx="808332" cy="329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18" y="2957686"/>
            <a:ext cx="777307" cy="26672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77334" y="4278486"/>
            <a:ext cx="3848484" cy="121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Systemy płatnicze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err="1" smtClean="0"/>
              <a:t>PayU</a:t>
            </a:r>
            <a:endParaRPr lang="pl-PL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err="1" smtClean="0"/>
              <a:t>eCard</a:t>
            </a:r>
            <a:r>
              <a:rPr lang="pl-PL" sz="1600" dirty="0" smtClean="0"/>
              <a:t> S.A.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57" y="2342947"/>
            <a:ext cx="854290" cy="226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57" y="2661288"/>
            <a:ext cx="693582" cy="320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57" y="3063568"/>
            <a:ext cx="767194" cy="293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57" y="3476027"/>
            <a:ext cx="854290" cy="222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22" y="4750429"/>
            <a:ext cx="715255" cy="2299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53" y="5051227"/>
            <a:ext cx="368992" cy="445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33" y="4697726"/>
            <a:ext cx="750329" cy="289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33" y="5057540"/>
            <a:ext cx="750329" cy="2662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33" y="5406567"/>
            <a:ext cx="750329" cy="21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7" grpId="0" uiExpand="1" build="p"/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432"/>
          </a:xfrm>
        </p:spPr>
        <p:txBody>
          <a:bodyPr/>
          <a:lstStyle/>
          <a:p>
            <a:r>
              <a:rPr lang="pl-PL" dirty="0" err="1" smtClean="0"/>
              <a:t>BitStore</a:t>
            </a:r>
            <a:r>
              <a:rPr lang="pl-PL" dirty="0" smtClean="0"/>
              <a:t> – Możliwości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61" y="1682497"/>
            <a:ext cx="4184073" cy="142554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Zarządzanie produktami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Edycja drzewa produktów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Ustawianie marży na produkt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Dodatkowe własne opisy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2061" y="3574708"/>
            <a:ext cx="4558145" cy="2074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Zarządzanie profilami marż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Tworzenie wielu profili marż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Ustawianie progów cenowych na kategorie i podkategorie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Przypisywanie profili marż wybranym klientom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20206" y="1603893"/>
            <a:ext cx="4518119" cy="150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Kontrola nad użytkownikami sklepu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Dodawanie użytkowników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Zarządzanie uprawnieniami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Zarządzanie adresami</a:t>
            </a:r>
            <a:endParaRPr lang="pl-PL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20206" y="3574708"/>
            <a:ext cx="3931611" cy="1807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Edycja szablonów maili</a:t>
            </a:r>
          </a:p>
          <a:p>
            <a:r>
              <a:rPr lang="pl-PL" dirty="0" smtClean="0"/>
              <a:t>Edycja </a:t>
            </a:r>
            <a:r>
              <a:rPr lang="pl-PL" dirty="0" err="1" smtClean="0"/>
              <a:t>tagów</a:t>
            </a:r>
            <a:r>
              <a:rPr lang="pl-PL" dirty="0" smtClean="0"/>
              <a:t> SEO</a:t>
            </a:r>
          </a:p>
          <a:p>
            <a:r>
              <a:rPr lang="pl-PL" dirty="0" smtClean="0"/>
              <a:t>Dodawanie własnych plików</a:t>
            </a:r>
          </a:p>
          <a:p>
            <a:r>
              <a:rPr lang="pl-PL" dirty="0" smtClean="0"/>
              <a:t>Dodawanie własnych produktów</a:t>
            </a:r>
          </a:p>
          <a:p>
            <a:r>
              <a:rPr lang="pl-PL" dirty="0" smtClean="0"/>
              <a:t>Tworzenie własnych podstron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03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 uiExpand="1" build="p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491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BitStore</a:t>
            </a:r>
            <a:r>
              <a:rPr lang="pl-PL" dirty="0" smtClean="0"/>
              <a:t> – Uruchomienie sklepu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61783"/>
            <a:ext cx="7360570" cy="462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073" y="129309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</a:t>
            </a:r>
            <a:r>
              <a:rPr lang="pl-PL" dirty="0" smtClean="0"/>
              <a:t>itstore.pl</a:t>
            </a:r>
            <a:endParaRPr lang="pl-P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4509"/>
            <a:ext cx="5359761" cy="513349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980873" y="3957345"/>
            <a:ext cx="3691053" cy="1293541"/>
          </a:xfrm>
          <a:prstGeom prst="wedgeRoundRectCallout">
            <a:avLst>
              <a:gd name="adj1" fmla="val -65244"/>
              <a:gd name="adj2" fmla="val 83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Miejsce na wpisanie kodu promocyjnego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5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6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BitStore – W paru słowach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931887" cy="3880773"/>
          </a:xfrm>
        </p:spPr>
        <p:txBody>
          <a:bodyPr/>
          <a:lstStyle/>
          <a:p>
            <a:r>
              <a:rPr lang="pl-PL" dirty="0" smtClean="0"/>
              <a:t>Platforma przeznaczona do prowadzenia sklepu internetowego</a:t>
            </a:r>
          </a:p>
          <a:p>
            <a:r>
              <a:rPr lang="pl-PL" dirty="0" smtClean="0"/>
              <a:t>Dostępna tylko i wyłącznie dla Partnerów Action</a:t>
            </a:r>
          </a:p>
          <a:p>
            <a:r>
              <a:rPr lang="pl-PL" dirty="0" smtClean="0"/>
              <a:t>Integracja oparta o konto klienta Action</a:t>
            </a:r>
          </a:p>
          <a:p>
            <a:r>
              <a:rPr lang="pl-PL" dirty="0" smtClean="0"/>
              <a:t>Założenie nowego sklepu w 10 sekund</a:t>
            </a:r>
          </a:p>
          <a:p>
            <a:r>
              <a:rPr lang="pl-PL" dirty="0"/>
              <a:t>14 dni darmowego okresu testowego</a:t>
            </a:r>
          </a:p>
          <a:p>
            <a:r>
              <a:rPr lang="pl-PL" dirty="0" smtClean="0"/>
              <a:t>Automatyczna aktualizacja stanów magazynowych</a:t>
            </a:r>
          </a:p>
          <a:p>
            <a:r>
              <a:rPr lang="pl-PL" dirty="0" smtClean="0"/>
              <a:t>Automatyczna aktualizacja cen zakupu oraz sprzedaży</a:t>
            </a:r>
          </a:p>
          <a:p>
            <a:r>
              <a:rPr lang="pl-PL" dirty="0" smtClean="0"/>
              <a:t>Automatyczna rezerwacja towaru pod zamówienia klienta końcowego</a:t>
            </a:r>
          </a:p>
          <a:p>
            <a:r>
              <a:rPr lang="pl-PL" dirty="0" smtClean="0"/>
              <a:t>Adres sklepu w domenie Partnera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3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BitStore</a:t>
            </a:r>
            <a:r>
              <a:rPr lang="pl-PL" dirty="0" smtClean="0"/>
              <a:t> – Tryby sklepu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29912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B2B</a:t>
            </a:r>
          </a:p>
          <a:p>
            <a:r>
              <a:rPr lang="pl-PL" dirty="0" smtClean="0"/>
              <a:t>Dostęp do sklepu mają tylko</a:t>
            </a:r>
            <a:br>
              <a:rPr lang="pl-PL" dirty="0" smtClean="0"/>
            </a:br>
            <a:r>
              <a:rPr lang="pl-PL" dirty="0" smtClean="0"/>
              <a:t>zalogowani klienci</a:t>
            </a:r>
          </a:p>
          <a:p>
            <a:r>
              <a:rPr lang="pl-PL" dirty="0" smtClean="0"/>
              <a:t>Konta klientów zakłada administrator</a:t>
            </a:r>
          </a:p>
          <a:p>
            <a:r>
              <a:rPr lang="pl-PL" dirty="0" smtClean="0"/>
              <a:t>Przy rejestracji</a:t>
            </a:r>
            <a:br>
              <a:rPr lang="pl-PL" dirty="0" smtClean="0"/>
            </a:br>
            <a:r>
              <a:rPr lang="pl-PL" dirty="0" smtClean="0"/>
              <a:t>brak opłaty aktywacyjnej</a:t>
            </a:r>
          </a:p>
          <a:p>
            <a:r>
              <a:rPr lang="pl-PL" dirty="0"/>
              <a:t>Opłata abonamentowa uzależniona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 obrotów w Action </a:t>
            </a:r>
          </a:p>
          <a:p>
            <a:pPr lvl="1"/>
            <a:r>
              <a:rPr lang="pl-PL" dirty="0" smtClean="0"/>
              <a:t>Powyżej 10 tys. zł – 1 zł/ mc</a:t>
            </a:r>
          </a:p>
          <a:p>
            <a:pPr lvl="1"/>
            <a:r>
              <a:rPr lang="pl-PL" dirty="0" smtClean="0"/>
              <a:t>Poniżej 10tys. zł – 250 zł/ mc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8978" y="1825625"/>
            <a:ext cx="4629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l-PL" dirty="0" smtClean="0"/>
              <a:t>B2C</a:t>
            </a:r>
          </a:p>
          <a:p>
            <a:r>
              <a:rPr lang="pl-PL" dirty="0" smtClean="0"/>
              <a:t>Oferta sklepu dostępna jest dla wszystkich bez logowania</a:t>
            </a:r>
          </a:p>
          <a:p>
            <a:r>
              <a:rPr lang="pl-PL" dirty="0" smtClean="0"/>
              <a:t>Klient końcowy sam zakłada konto</a:t>
            </a:r>
          </a:p>
          <a:p>
            <a:r>
              <a:rPr lang="pl-PL" dirty="0" smtClean="0"/>
              <a:t>Możliwość zamawiania bez logowania</a:t>
            </a:r>
          </a:p>
          <a:p>
            <a:r>
              <a:rPr lang="pl-PL" dirty="0" smtClean="0"/>
              <a:t>Uruchomienie pierwszego sklepu</a:t>
            </a:r>
          </a:p>
          <a:p>
            <a:pPr lvl="1"/>
            <a:r>
              <a:rPr lang="pl-PL" dirty="0" smtClean="0"/>
              <a:t>Opłata aktywacyjna 500 zł</a:t>
            </a:r>
          </a:p>
          <a:p>
            <a:pPr lvl="1"/>
            <a:r>
              <a:rPr lang="pl-PL" dirty="0" smtClean="0"/>
              <a:t>Stała opłata abonamentowa 250 zł/mc</a:t>
            </a:r>
          </a:p>
          <a:p>
            <a:pPr lvl="1"/>
            <a:r>
              <a:rPr lang="pl-PL" dirty="0" smtClean="0"/>
              <a:t>Brak uzależnienia od obrotu, ilości zamówień, czy ilości na stronie sklepu</a:t>
            </a:r>
          </a:p>
        </p:txBody>
      </p:sp>
    </p:spTree>
    <p:extLst>
      <p:ext uri="{BB962C8B-B14F-4D97-AF65-F5344CB8AC3E}">
        <p14:creationId xmlns:p14="http://schemas.microsoft.com/office/powerpoint/2010/main" val="21359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 - B2C strona główna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8337357" cy="5418701"/>
          </a:xfrm>
        </p:spPr>
      </p:pic>
      <p:sp>
        <p:nvSpPr>
          <p:cNvPr id="16" name="Rounded Rectangular Callout 15"/>
          <p:cNvSpPr/>
          <p:nvPr/>
        </p:nvSpPr>
        <p:spPr>
          <a:xfrm>
            <a:off x="34560" y="865569"/>
            <a:ext cx="3195781" cy="1430848"/>
          </a:xfrm>
          <a:prstGeom prst="wedgeRoundRectCallout">
            <a:avLst>
              <a:gd name="adj1" fmla="val 24459"/>
              <a:gd name="adj2" fmla="val 73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Możliwość wyróżnienia kategorii produktów w menu i w panelach</a:t>
            </a:r>
            <a:endParaRPr lang="pl-PL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427970" y="738909"/>
            <a:ext cx="3149600" cy="1191491"/>
          </a:xfrm>
          <a:prstGeom prst="wedgeRoundRectCallout">
            <a:avLst>
              <a:gd name="adj1" fmla="val -45173"/>
              <a:gd name="adj2" fmla="val 91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Wyszukiwanie na podstawie całej nazwy lub jej fragmentu</a:t>
            </a:r>
            <a:endParaRPr lang="pl-PL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924800" y="738909"/>
            <a:ext cx="3805382" cy="1062182"/>
          </a:xfrm>
          <a:prstGeom prst="wedgeRoundRectCallout">
            <a:avLst>
              <a:gd name="adj1" fmla="val -46076"/>
              <a:gd name="adj2" fmla="val 63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Edytowalne banery: górny i boczny</a:t>
            </a:r>
            <a:endParaRPr lang="pl-PL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17116" y="3731491"/>
            <a:ext cx="2080396" cy="794327"/>
          </a:xfrm>
          <a:prstGeom prst="wedgeRoundRectCallout">
            <a:avLst>
              <a:gd name="adj1" fmla="val 52080"/>
              <a:gd name="adj2" fmla="val -62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Salon firmowy Microsoft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7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3" grpId="0" animBg="1"/>
      <p:bldP spid="13" grpId="1" animBg="1"/>
      <p:bldP spid="15" grpId="0" animBg="1"/>
      <p:bldP spid="15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 - Stopka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69999"/>
            <a:ext cx="9338288" cy="4394821"/>
          </a:xfrm>
        </p:spPr>
      </p:pic>
      <p:sp>
        <p:nvSpPr>
          <p:cNvPr id="3" name="Rounded Rectangular Callout 2"/>
          <p:cNvSpPr/>
          <p:nvPr/>
        </p:nvSpPr>
        <p:spPr>
          <a:xfrm>
            <a:off x="0" y="2430966"/>
            <a:ext cx="2486722" cy="1148576"/>
          </a:xfrm>
          <a:prstGeom prst="wedgeRoundRectCallout">
            <a:avLst>
              <a:gd name="adj1" fmla="val 56745"/>
              <a:gd name="adj2" fmla="val 69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Edytowalna stopka strony. </a:t>
            </a:r>
            <a:endParaRPr lang="pl-PL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595737" y="2430966"/>
            <a:ext cx="3501482" cy="1237785"/>
          </a:xfrm>
          <a:prstGeom prst="wedgeRoundRectCallout">
            <a:avLst>
              <a:gd name="adj1" fmla="val -30706"/>
              <a:gd name="adj2" fmla="val 101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Możliwość dodawania tekstu, linków do stron, kodu HTML lub banerów </a:t>
            </a:r>
            <a:r>
              <a:rPr lang="pl-PL" dirty="0" err="1" smtClean="0"/>
              <a:t>flash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52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 – porównanie produktów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8" y="2160588"/>
            <a:ext cx="8400501" cy="3881437"/>
          </a:xfrm>
        </p:spPr>
      </p:pic>
      <p:sp>
        <p:nvSpPr>
          <p:cNvPr id="3" name="Rounded Rectangular Callout 2"/>
          <p:cNvSpPr/>
          <p:nvPr/>
        </p:nvSpPr>
        <p:spPr>
          <a:xfrm>
            <a:off x="775768" y="1270000"/>
            <a:ext cx="2344646" cy="1103971"/>
          </a:xfrm>
          <a:prstGeom prst="wedgeRoundRectCallout">
            <a:avLst>
              <a:gd name="adj1" fmla="val -2760"/>
              <a:gd name="adj2" fmla="val 89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Możliwość porównania do 5 produktów jednocześnie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73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 – Moje konto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54899"/>
            <a:ext cx="7313933" cy="4512452"/>
          </a:xfrm>
        </p:spPr>
      </p:pic>
    </p:spTree>
    <p:extLst>
      <p:ext uri="{BB962C8B-B14F-4D97-AF65-F5344CB8AC3E}">
        <p14:creationId xmlns:p14="http://schemas.microsoft.com/office/powerpoint/2010/main" val="13136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r>
              <a:rPr lang="pl-PL" dirty="0" smtClean="0"/>
              <a:t>Sklep – karta produktu / zamówienie</a:t>
            </a: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5" y="1270000"/>
            <a:ext cx="5664819" cy="5476956"/>
          </a:xfrm>
        </p:spPr>
      </p:pic>
      <p:sp>
        <p:nvSpPr>
          <p:cNvPr id="3" name="Rounded Rectangular Callout 2"/>
          <p:cNvSpPr/>
          <p:nvPr/>
        </p:nvSpPr>
        <p:spPr>
          <a:xfrm>
            <a:off x="7103327" y="3189249"/>
            <a:ext cx="3691053" cy="1293541"/>
          </a:xfrm>
          <a:prstGeom prst="wedgeRoundRectCallout">
            <a:avLst>
              <a:gd name="adj1" fmla="val -65244"/>
              <a:gd name="adj2" fmla="val 83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Możliwość dodawania własnego opisu produktu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42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 – Zamówienie: Krok 1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56" y="2160588"/>
            <a:ext cx="5157525" cy="3881437"/>
          </a:xfrm>
        </p:spPr>
      </p:pic>
    </p:spTree>
    <p:extLst>
      <p:ext uri="{BB962C8B-B14F-4D97-AF65-F5344CB8AC3E}">
        <p14:creationId xmlns:p14="http://schemas.microsoft.com/office/powerpoint/2010/main" val="31186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</TotalTime>
  <Words>382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BitStore</vt:lpstr>
      <vt:lpstr>BitStore – W paru słowach</vt:lpstr>
      <vt:lpstr>BitStore – Tryby sklepu</vt:lpstr>
      <vt:lpstr>Sklep - B2C strona główna</vt:lpstr>
      <vt:lpstr>Sklep - Stopka</vt:lpstr>
      <vt:lpstr>Sklep – porównanie produktów</vt:lpstr>
      <vt:lpstr>Sklep – Moje konto</vt:lpstr>
      <vt:lpstr>Sklep – karta produktu / zamówienie</vt:lpstr>
      <vt:lpstr>Sklep – Zamówienie: Krok 1</vt:lpstr>
      <vt:lpstr>Sklep – Zamówienie: Krok 2</vt:lpstr>
      <vt:lpstr>Sklep – Zamówienie: Krok 3</vt:lpstr>
      <vt:lpstr>Sklep – Zamówienie: Krok 4</vt:lpstr>
      <vt:lpstr>Sklep – Zamówienie: Krok 5</vt:lpstr>
      <vt:lpstr>BitStore – personalizacja wyglądu</vt:lpstr>
      <vt:lpstr>PowerPoint Presentation</vt:lpstr>
      <vt:lpstr>Integracje z innymi systemami</vt:lpstr>
      <vt:lpstr>BitStore – Możliwości</vt:lpstr>
      <vt:lpstr>BitStore – Uruchomienie sklepu 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BitStore</dc:title>
  <dc:creator>Kamil</dc:creator>
  <cp:lastModifiedBy>Adam Kozłowski</cp:lastModifiedBy>
  <cp:revision>77</cp:revision>
  <dcterms:created xsi:type="dcterms:W3CDTF">2013-11-04T08:33:29Z</dcterms:created>
  <dcterms:modified xsi:type="dcterms:W3CDTF">2014-10-01T14:35:36Z</dcterms:modified>
</cp:coreProperties>
</file>